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0"/>
    <p:restoredTop sz="94694"/>
  </p:normalViewPr>
  <p:slideViewPr>
    <p:cSldViewPr snapToGrid="0">
      <p:cViewPr varScale="1">
        <p:scale>
          <a:sx n="97" d="100"/>
          <a:sy n="97" d="100"/>
        </p:scale>
        <p:origin x="240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1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0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4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648485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9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6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00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6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03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92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78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8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44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633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18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66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93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73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761820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1034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3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8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8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5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2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0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9"/>
    </p:custDataLst>
    <p:extLst>
      <p:ext uri="{BB962C8B-B14F-4D97-AF65-F5344CB8AC3E}">
        <p14:creationId xmlns:p14="http://schemas.microsoft.com/office/powerpoint/2010/main" val="300126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64" r:id="rId23"/>
    <p:sldLayoutId id="2147483665" r:id="rId24"/>
    <p:sldLayoutId id="2147483666" r:id="rId25"/>
    <p:sldLayoutId id="2147483667" r:id="rId26"/>
    <p:sldLayoutId id="2147483660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576" y="2596531"/>
            <a:ext cx="3881967" cy="2412344"/>
          </a:xfrm>
        </p:spPr>
        <p:txBody>
          <a:bodyPr/>
          <a:lstStyle/>
          <a:p>
            <a:pPr lvl="0" algn="r"/>
            <a:r>
              <a:rPr lang="en-US" dirty="0"/>
              <a:t>Go to </a:t>
            </a:r>
          </a:p>
          <a:p>
            <a:pPr lvl="0" algn="r"/>
            <a:r>
              <a:rPr lang="en-US" dirty="0"/>
              <a:t>DISTRICT</a:t>
            </a:r>
          </a:p>
          <a:p>
            <a:pPr lvl="0" algn="r"/>
            <a:r>
              <a:rPr lang="en-US" dirty="0"/>
              <a:t>WEBSITE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Game Plan:</a:t>
            </a:r>
          </a:p>
          <a:p>
            <a:pPr lvl="1"/>
            <a:r>
              <a:rPr lang="en-US" dirty="0"/>
              <a:t>The Role of the Sergeant at Arms</a:t>
            </a:r>
          </a:p>
          <a:p>
            <a:pPr lvl="1"/>
            <a:r>
              <a:rPr lang="en-US" dirty="0"/>
              <a:t>Club Interaction</a:t>
            </a:r>
          </a:p>
          <a:p>
            <a:pPr lvl="1"/>
            <a:r>
              <a:rPr lang="en-US" dirty="0"/>
              <a:t>Fun Ideas</a:t>
            </a:r>
          </a:p>
          <a:p>
            <a:pPr lvl="1"/>
            <a:r>
              <a:rPr lang="en-US" dirty="0"/>
              <a:t>Group Discussion</a:t>
            </a:r>
          </a:p>
        </p:txBody>
      </p:sp>
      <p:pic>
        <p:nvPicPr>
          <p:cNvPr id="4" name="Picture 3" descr="A poster for a rotary club&#10;&#10;Description automatically generated">
            <a:extLst>
              <a:ext uri="{FF2B5EF4-FFF2-40B4-BE49-F238E27FC236}">
                <a16:creationId xmlns:a16="http://schemas.microsoft.com/office/drawing/2014/main" id="{2EF52891-54E6-F97D-7590-43A105C0A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67" y="0"/>
            <a:ext cx="768773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21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Nancy Peterson</dc:creator>
  <cp:keywords/>
  <dc:description/>
  <cp:lastModifiedBy>Nancy Peterson</cp:lastModifiedBy>
  <cp:revision>3</cp:revision>
  <dcterms:created xsi:type="dcterms:W3CDTF">2024-07-16T01:15:15Z</dcterms:created>
  <dcterms:modified xsi:type="dcterms:W3CDTF">2024-07-16T01:31:54Z</dcterms:modified>
  <cp:category/>
</cp:coreProperties>
</file>